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0A23C-AE25-469C-94C2-EE4AF26A3484}" v="3" dt="2021-07-28T11:57:09.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23" autoAdjust="0"/>
  </p:normalViewPr>
  <p:slideViewPr>
    <p:cSldViewPr snapToGrid="0">
      <p:cViewPr varScale="1">
        <p:scale>
          <a:sx n="91" d="100"/>
          <a:sy n="91" d="100"/>
        </p:scale>
        <p:origin x="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Guttorm Einarsen" userId="3ce31bc3-6ddc-4377-90be-8e99244dcb5f" providerId="ADAL" clId="{5EA0A23C-AE25-469C-94C2-EE4AF26A3484}"/>
    <pc:docChg chg="custSel addSld modSld">
      <pc:chgData name="Heidi Guttorm Einarsen" userId="3ce31bc3-6ddc-4377-90be-8e99244dcb5f" providerId="ADAL" clId="{5EA0A23C-AE25-469C-94C2-EE4AF26A3484}" dt="2021-07-28T12:54:09.523" v="2004" actId="1076"/>
      <pc:docMkLst>
        <pc:docMk/>
      </pc:docMkLst>
      <pc:sldChg chg="modSp new mod">
        <pc:chgData name="Heidi Guttorm Einarsen" userId="3ce31bc3-6ddc-4377-90be-8e99244dcb5f" providerId="ADAL" clId="{5EA0A23C-AE25-469C-94C2-EE4AF26A3484}" dt="2021-07-28T11:25:20.866" v="85" actId="20577"/>
        <pc:sldMkLst>
          <pc:docMk/>
          <pc:sldMk cId="152895295" sldId="256"/>
        </pc:sldMkLst>
        <pc:spChg chg="mod">
          <ac:chgData name="Heidi Guttorm Einarsen" userId="3ce31bc3-6ddc-4377-90be-8e99244dcb5f" providerId="ADAL" clId="{5EA0A23C-AE25-469C-94C2-EE4AF26A3484}" dt="2021-07-28T11:24:33.942" v="11" actId="20577"/>
          <ac:spMkLst>
            <pc:docMk/>
            <pc:sldMk cId="152895295" sldId="256"/>
            <ac:spMk id="2" creationId="{9A867A28-899C-4C47-8C02-87503939FC9D}"/>
          </ac:spMkLst>
        </pc:spChg>
        <pc:spChg chg="mod">
          <ac:chgData name="Heidi Guttorm Einarsen" userId="3ce31bc3-6ddc-4377-90be-8e99244dcb5f" providerId="ADAL" clId="{5EA0A23C-AE25-469C-94C2-EE4AF26A3484}" dt="2021-07-28T11:25:20.866" v="85" actId="20577"/>
          <ac:spMkLst>
            <pc:docMk/>
            <pc:sldMk cId="152895295" sldId="256"/>
            <ac:spMk id="3" creationId="{8ACEEAB0-DC8E-4D9D-BC75-97BB40F8A7D7}"/>
          </ac:spMkLst>
        </pc:spChg>
      </pc:sldChg>
      <pc:sldChg chg="addSp delSp modSp new mod setBg setClrOvrMap modNotesTx">
        <pc:chgData name="Heidi Guttorm Einarsen" userId="3ce31bc3-6ddc-4377-90be-8e99244dcb5f" providerId="ADAL" clId="{5EA0A23C-AE25-469C-94C2-EE4AF26A3484}" dt="2021-07-28T12:51:46.261" v="1963" actId="20577"/>
        <pc:sldMkLst>
          <pc:docMk/>
          <pc:sldMk cId="1356767862" sldId="257"/>
        </pc:sldMkLst>
        <pc:spChg chg="mod ord">
          <ac:chgData name="Heidi Guttorm Einarsen" userId="3ce31bc3-6ddc-4377-90be-8e99244dcb5f" providerId="ADAL" clId="{5EA0A23C-AE25-469C-94C2-EE4AF26A3484}" dt="2021-07-28T11:27:43.210" v="241" actId="26606"/>
          <ac:spMkLst>
            <pc:docMk/>
            <pc:sldMk cId="1356767862" sldId="257"/>
            <ac:spMk id="2" creationId="{85E8E387-FCD0-43EE-BCB7-E0F659DA8457}"/>
          </ac:spMkLst>
        </pc:spChg>
        <pc:spChg chg="del">
          <ac:chgData name="Heidi Guttorm Einarsen" userId="3ce31bc3-6ddc-4377-90be-8e99244dcb5f" providerId="ADAL" clId="{5EA0A23C-AE25-469C-94C2-EE4AF26A3484}" dt="2021-07-28T11:26:17.349" v="102" actId="931"/>
          <ac:spMkLst>
            <pc:docMk/>
            <pc:sldMk cId="1356767862" sldId="257"/>
            <ac:spMk id="3" creationId="{AC3E7555-7846-44E9-A9D4-75175075B815}"/>
          </ac:spMkLst>
        </pc:spChg>
        <pc:spChg chg="add del">
          <ac:chgData name="Heidi Guttorm Einarsen" userId="3ce31bc3-6ddc-4377-90be-8e99244dcb5f" providerId="ADAL" clId="{5EA0A23C-AE25-469C-94C2-EE4AF26A3484}" dt="2021-07-28T11:27:43.210" v="241" actId="26606"/>
          <ac:spMkLst>
            <pc:docMk/>
            <pc:sldMk cId="1356767862" sldId="257"/>
            <ac:spMk id="9" creationId="{CFB8E3F1-62B5-484B-A561-5B401C1E52BB}"/>
          </ac:spMkLst>
        </pc:spChg>
        <pc:spChg chg="add del">
          <ac:chgData name="Heidi Guttorm Einarsen" userId="3ce31bc3-6ddc-4377-90be-8e99244dcb5f" providerId="ADAL" clId="{5EA0A23C-AE25-469C-94C2-EE4AF26A3484}" dt="2021-07-28T11:27:43.210" v="241" actId="26606"/>
          <ac:spMkLst>
            <pc:docMk/>
            <pc:sldMk cId="1356767862" sldId="257"/>
            <ac:spMk id="12" creationId="{5E8D2E83-FB3A-40E7-A9E5-7AB389D612B4}"/>
          </ac:spMkLst>
        </pc:spChg>
        <pc:spChg chg="add">
          <ac:chgData name="Heidi Guttorm Einarsen" userId="3ce31bc3-6ddc-4377-90be-8e99244dcb5f" providerId="ADAL" clId="{5EA0A23C-AE25-469C-94C2-EE4AF26A3484}" dt="2021-07-28T11:27:43.210" v="241" actId="26606"/>
          <ac:spMkLst>
            <pc:docMk/>
            <pc:sldMk cId="1356767862" sldId="257"/>
            <ac:spMk id="17" creationId="{37C89E4B-3C9F-44B9-8B86-D9E3D112D8EC}"/>
          </ac:spMkLst>
        </pc:spChg>
        <pc:picChg chg="add mod">
          <ac:chgData name="Heidi Guttorm Einarsen" userId="3ce31bc3-6ddc-4377-90be-8e99244dcb5f" providerId="ADAL" clId="{5EA0A23C-AE25-469C-94C2-EE4AF26A3484}" dt="2021-07-28T11:27:43.210" v="241" actId="26606"/>
          <ac:picMkLst>
            <pc:docMk/>
            <pc:sldMk cId="1356767862" sldId="257"/>
            <ac:picMk id="5" creationId="{7861D30C-26F8-4E2A-97FF-0247026D70F7}"/>
          </ac:picMkLst>
        </pc:picChg>
        <pc:cxnChg chg="add">
          <ac:chgData name="Heidi Guttorm Einarsen" userId="3ce31bc3-6ddc-4377-90be-8e99244dcb5f" providerId="ADAL" clId="{5EA0A23C-AE25-469C-94C2-EE4AF26A3484}" dt="2021-07-28T11:27:43.210" v="241" actId="26606"/>
          <ac:cxnSpMkLst>
            <pc:docMk/>
            <pc:sldMk cId="1356767862" sldId="257"/>
            <ac:cxnSpMk id="19" creationId="{AA2EAA10-076F-46BD-8F0F-B9A2FB77A85C}"/>
          </ac:cxnSpMkLst>
        </pc:cxnChg>
        <pc:cxnChg chg="add">
          <ac:chgData name="Heidi Guttorm Einarsen" userId="3ce31bc3-6ddc-4377-90be-8e99244dcb5f" providerId="ADAL" clId="{5EA0A23C-AE25-469C-94C2-EE4AF26A3484}" dt="2021-07-28T11:27:43.210" v="241" actId="26606"/>
          <ac:cxnSpMkLst>
            <pc:docMk/>
            <pc:sldMk cId="1356767862" sldId="257"/>
            <ac:cxnSpMk id="21" creationId="{D891E407-403B-4764-86C9-33A56D3BCAA3}"/>
          </ac:cxnSpMkLst>
        </pc:cxnChg>
      </pc:sldChg>
      <pc:sldChg chg="addSp delSp modSp new mod setBg modNotesTx">
        <pc:chgData name="Heidi Guttorm Einarsen" userId="3ce31bc3-6ddc-4377-90be-8e99244dcb5f" providerId="ADAL" clId="{5EA0A23C-AE25-469C-94C2-EE4AF26A3484}" dt="2021-07-28T12:52:37.924" v="2002" actId="20577"/>
        <pc:sldMkLst>
          <pc:docMk/>
          <pc:sldMk cId="2220279986" sldId="258"/>
        </pc:sldMkLst>
        <pc:spChg chg="mod">
          <ac:chgData name="Heidi Guttorm Einarsen" userId="3ce31bc3-6ddc-4377-90be-8e99244dcb5f" providerId="ADAL" clId="{5EA0A23C-AE25-469C-94C2-EE4AF26A3484}" dt="2021-07-28T11:33:26.394" v="662" actId="26606"/>
          <ac:spMkLst>
            <pc:docMk/>
            <pc:sldMk cId="2220279986" sldId="258"/>
            <ac:spMk id="2" creationId="{612BCE1C-1190-4857-98F3-74210716416D}"/>
          </ac:spMkLst>
        </pc:spChg>
        <pc:spChg chg="del">
          <ac:chgData name="Heidi Guttorm Einarsen" userId="3ce31bc3-6ddc-4377-90be-8e99244dcb5f" providerId="ADAL" clId="{5EA0A23C-AE25-469C-94C2-EE4AF26A3484}" dt="2021-07-28T11:33:20.239" v="659" actId="931"/>
          <ac:spMkLst>
            <pc:docMk/>
            <pc:sldMk cId="2220279986" sldId="258"/>
            <ac:spMk id="3" creationId="{36E83DDC-F22C-41A6-8DB8-5A7D97CC2726}"/>
          </ac:spMkLst>
        </pc:spChg>
        <pc:spChg chg="add">
          <ac:chgData name="Heidi Guttorm Einarsen" userId="3ce31bc3-6ddc-4377-90be-8e99244dcb5f" providerId="ADAL" clId="{5EA0A23C-AE25-469C-94C2-EE4AF26A3484}" dt="2021-07-28T11:33:26.394" v="662" actId="26606"/>
          <ac:spMkLst>
            <pc:docMk/>
            <pc:sldMk cId="2220279986" sldId="258"/>
            <ac:spMk id="10" creationId="{9B7AD9F6-8CE7-4299-8FC6-328F4DCD3FF9}"/>
          </ac:spMkLst>
        </pc:spChg>
        <pc:spChg chg="add">
          <ac:chgData name="Heidi Guttorm Einarsen" userId="3ce31bc3-6ddc-4377-90be-8e99244dcb5f" providerId="ADAL" clId="{5EA0A23C-AE25-469C-94C2-EE4AF26A3484}" dt="2021-07-28T11:33:26.394" v="662" actId="26606"/>
          <ac:spMkLst>
            <pc:docMk/>
            <pc:sldMk cId="2220279986" sldId="258"/>
            <ac:spMk id="12" creationId="{F49775AF-8896-43EE-92C6-83497D6DC56F}"/>
          </ac:spMkLst>
        </pc:spChg>
        <pc:picChg chg="add mod">
          <ac:chgData name="Heidi Guttorm Einarsen" userId="3ce31bc3-6ddc-4377-90be-8e99244dcb5f" providerId="ADAL" clId="{5EA0A23C-AE25-469C-94C2-EE4AF26A3484}" dt="2021-07-28T11:33:26.394" v="662" actId="26606"/>
          <ac:picMkLst>
            <pc:docMk/>
            <pc:sldMk cId="2220279986" sldId="258"/>
            <ac:picMk id="5" creationId="{E3B45D2C-0BDF-4584-9FB8-FF4EA17549AB}"/>
          </ac:picMkLst>
        </pc:picChg>
      </pc:sldChg>
      <pc:sldChg chg="addSp delSp modSp new mod setBg modNotesTx">
        <pc:chgData name="Heidi Guttorm Einarsen" userId="3ce31bc3-6ddc-4377-90be-8e99244dcb5f" providerId="ADAL" clId="{5EA0A23C-AE25-469C-94C2-EE4AF26A3484}" dt="2021-07-28T12:54:09.523" v="2004" actId="1076"/>
        <pc:sldMkLst>
          <pc:docMk/>
          <pc:sldMk cId="618598235" sldId="259"/>
        </pc:sldMkLst>
        <pc:spChg chg="mod ord">
          <ac:chgData name="Heidi Guttorm Einarsen" userId="3ce31bc3-6ddc-4377-90be-8e99244dcb5f" providerId="ADAL" clId="{5EA0A23C-AE25-469C-94C2-EE4AF26A3484}" dt="2021-07-28T11:57:13.051" v="1887" actId="26606"/>
          <ac:spMkLst>
            <pc:docMk/>
            <pc:sldMk cId="618598235" sldId="259"/>
            <ac:spMk id="2" creationId="{00B54BA5-2D04-4731-AF7E-E3BD9CBFD691}"/>
          </ac:spMkLst>
        </pc:spChg>
        <pc:spChg chg="del">
          <ac:chgData name="Heidi Guttorm Einarsen" userId="3ce31bc3-6ddc-4377-90be-8e99244dcb5f" providerId="ADAL" clId="{5EA0A23C-AE25-469C-94C2-EE4AF26A3484}" dt="2021-07-28T11:57:09.838" v="1876" actId="931"/>
          <ac:spMkLst>
            <pc:docMk/>
            <pc:sldMk cId="618598235" sldId="259"/>
            <ac:spMk id="3" creationId="{8B812F2C-DF76-40A7-8076-9407CFB764A2}"/>
          </ac:spMkLst>
        </pc:spChg>
        <pc:spChg chg="add">
          <ac:chgData name="Heidi Guttorm Einarsen" userId="3ce31bc3-6ddc-4377-90be-8e99244dcb5f" providerId="ADAL" clId="{5EA0A23C-AE25-469C-94C2-EE4AF26A3484}" dt="2021-07-28T11:57:13.051" v="1887" actId="26606"/>
          <ac:spMkLst>
            <pc:docMk/>
            <pc:sldMk cId="618598235" sldId="259"/>
            <ac:spMk id="22" creationId="{3B47FC9C-2ED3-4100-A4EF-E8CDFEE106C9}"/>
          </ac:spMkLst>
        </pc:spChg>
        <pc:picChg chg="add mod ord">
          <ac:chgData name="Heidi Guttorm Einarsen" userId="3ce31bc3-6ddc-4377-90be-8e99244dcb5f" providerId="ADAL" clId="{5EA0A23C-AE25-469C-94C2-EE4AF26A3484}" dt="2021-07-28T11:57:13.051" v="1887" actId="26606"/>
          <ac:picMkLst>
            <pc:docMk/>
            <pc:sldMk cId="618598235" sldId="259"/>
            <ac:picMk id="5" creationId="{FAAAE950-E97E-4490-87EC-B33B98692B7E}"/>
          </ac:picMkLst>
        </pc:picChg>
        <pc:picChg chg="add mod">
          <ac:chgData name="Heidi Guttorm Einarsen" userId="3ce31bc3-6ddc-4377-90be-8e99244dcb5f" providerId="ADAL" clId="{5EA0A23C-AE25-469C-94C2-EE4AF26A3484}" dt="2021-07-28T11:57:13.051" v="1887" actId="26606"/>
          <ac:picMkLst>
            <pc:docMk/>
            <pc:sldMk cId="618598235" sldId="259"/>
            <ac:picMk id="7" creationId="{23FFC872-6BE4-40A2-AC26-935FA09B10A3}"/>
          </ac:picMkLst>
        </pc:picChg>
        <pc:picChg chg="add mod">
          <ac:chgData name="Heidi Guttorm Einarsen" userId="3ce31bc3-6ddc-4377-90be-8e99244dcb5f" providerId="ADAL" clId="{5EA0A23C-AE25-469C-94C2-EE4AF26A3484}" dt="2021-07-28T11:57:13.051" v="1887" actId="26606"/>
          <ac:picMkLst>
            <pc:docMk/>
            <pc:sldMk cId="618598235" sldId="259"/>
            <ac:picMk id="9" creationId="{8719D414-E332-4127-B595-1773383BEE49}"/>
          </ac:picMkLst>
        </pc:picChg>
        <pc:picChg chg="add mod">
          <ac:chgData name="Heidi Guttorm Einarsen" userId="3ce31bc3-6ddc-4377-90be-8e99244dcb5f" providerId="ADAL" clId="{5EA0A23C-AE25-469C-94C2-EE4AF26A3484}" dt="2021-07-28T11:57:13.051" v="1887" actId="26606"/>
          <ac:picMkLst>
            <pc:docMk/>
            <pc:sldMk cId="618598235" sldId="259"/>
            <ac:picMk id="11" creationId="{68F0953F-2EB4-4EBE-B909-CF205B9D3EB2}"/>
          </ac:picMkLst>
        </pc:picChg>
        <pc:picChg chg="add mod">
          <ac:chgData name="Heidi Guttorm Einarsen" userId="3ce31bc3-6ddc-4377-90be-8e99244dcb5f" providerId="ADAL" clId="{5EA0A23C-AE25-469C-94C2-EE4AF26A3484}" dt="2021-07-28T11:57:13.051" v="1887" actId="26606"/>
          <ac:picMkLst>
            <pc:docMk/>
            <pc:sldMk cId="618598235" sldId="259"/>
            <ac:picMk id="13" creationId="{FFD6B656-E58C-4037-B4E8-F416D5F1C12E}"/>
          </ac:picMkLst>
        </pc:picChg>
        <pc:picChg chg="add mod">
          <ac:chgData name="Heidi Guttorm Einarsen" userId="3ce31bc3-6ddc-4377-90be-8e99244dcb5f" providerId="ADAL" clId="{5EA0A23C-AE25-469C-94C2-EE4AF26A3484}" dt="2021-07-28T11:57:13.051" v="1887" actId="26606"/>
          <ac:picMkLst>
            <pc:docMk/>
            <pc:sldMk cId="618598235" sldId="259"/>
            <ac:picMk id="15" creationId="{35FD3D29-7583-4DF4-B47B-277B07A33ABC}"/>
          </ac:picMkLst>
        </pc:picChg>
        <pc:picChg chg="add mod modCrop">
          <ac:chgData name="Heidi Guttorm Einarsen" userId="3ce31bc3-6ddc-4377-90be-8e99244dcb5f" providerId="ADAL" clId="{5EA0A23C-AE25-469C-94C2-EE4AF26A3484}" dt="2021-07-28T12:54:09.523" v="2004" actId="1076"/>
          <ac:picMkLst>
            <pc:docMk/>
            <pc:sldMk cId="618598235" sldId="259"/>
            <ac:picMk id="17" creationId="{486A51D1-FC0B-4F14-A43F-BF4943DD77B7}"/>
          </ac:picMkLst>
        </pc:picChg>
      </pc:sldChg>
    </pc:docChg>
  </pc:docChgLst>
  <pc:docChgLst>
    <pc:chgData name="Heidi Guttorm Einarsen" userId="3ce31bc3-6ddc-4377-90be-8e99244dcb5f" providerId="ADAL" clId="{FEE71868-CFBD-45EA-9315-E95D586A0E92}"/>
    <pc:docChg chg="addSld delSld modSld">
      <pc:chgData name="Heidi Guttorm Einarsen" userId="3ce31bc3-6ddc-4377-90be-8e99244dcb5f" providerId="ADAL" clId="{FEE71868-CFBD-45EA-9315-E95D586A0E92}" dt="2021-07-29T09:52:24.951" v="25" actId="2696"/>
      <pc:docMkLst>
        <pc:docMk/>
      </pc:docMkLst>
      <pc:sldChg chg="modNotesTx">
        <pc:chgData name="Heidi Guttorm Einarsen" userId="3ce31bc3-6ddc-4377-90be-8e99244dcb5f" providerId="ADAL" clId="{FEE71868-CFBD-45EA-9315-E95D586A0E92}" dt="2021-07-29T09:51:38.015" v="23" actId="20577"/>
        <pc:sldMkLst>
          <pc:docMk/>
          <pc:sldMk cId="2220279986" sldId="258"/>
        </pc:sldMkLst>
      </pc:sldChg>
      <pc:sldChg chg="new del">
        <pc:chgData name="Heidi Guttorm Einarsen" userId="3ce31bc3-6ddc-4377-90be-8e99244dcb5f" providerId="ADAL" clId="{FEE71868-CFBD-45EA-9315-E95D586A0E92}" dt="2021-07-29T09:52:24.951" v="25" actId="2696"/>
        <pc:sldMkLst>
          <pc:docMk/>
          <pc:sldMk cId="1655607021"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12C2C-B583-457E-AC7C-149CA3BDABBF}" type="datetimeFigureOut">
              <a:rPr lang="nb-NO" smtClean="0"/>
              <a:t>29.07.2021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F18FC-02D4-4073-B60C-4344BF21226F}" type="slidenum">
              <a:rPr lang="nb-NO" smtClean="0"/>
              <a:t>‹#›</a:t>
            </a:fld>
            <a:endParaRPr lang="nb-NO"/>
          </a:p>
        </p:txBody>
      </p:sp>
    </p:spTree>
    <p:extLst>
      <p:ext uri="{BB962C8B-B14F-4D97-AF65-F5344CB8AC3E}">
        <p14:creationId xmlns:p14="http://schemas.microsoft.com/office/powerpoint/2010/main" val="295827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Biebmomáidnosa áigumuš lea fuomášahttit min muhtun biebmu dahje juhkamuša vai mii oastigoahtit dan rámbuvrras. Biebmomáinnusdahkkit geavahit ollu iešguđetlágan váikkuhangaskaomiid giktalit min oastit dan. Dieđát go muhtun váikkuhangaskaomiid? Musihkka, nuorra, šođbes olbmot, govvidit muhtun ideála eallinvuogi, beakkálmasaid, </a:t>
            </a:r>
            <a:r>
              <a:rPr lang="se-NO" dirty="0" err="1"/>
              <a:t>action</a:t>
            </a:r>
            <a:r>
              <a:rPr lang="se-NO" dirty="0"/>
              <a:t>. Mii lea buorre ja mii lea fuotni, du mielas, biebmomáinnusteamis?  Jáhkát go ahte biebmomáinnusteapmi gánnáha? Manne? Manne ii? </a:t>
            </a:r>
            <a:endParaRPr lang="nb-NO" dirty="0"/>
          </a:p>
        </p:txBody>
      </p:sp>
      <p:sp>
        <p:nvSpPr>
          <p:cNvPr id="4" name="Plassholder for lysbildenummer 3"/>
          <p:cNvSpPr>
            <a:spLocks noGrp="1"/>
          </p:cNvSpPr>
          <p:nvPr>
            <p:ph type="sldNum" sz="quarter" idx="5"/>
          </p:nvPr>
        </p:nvSpPr>
        <p:spPr/>
        <p:txBody>
          <a:bodyPr/>
          <a:lstStyle/>
          <a:p>
            <a:fld id="{E47F18FC-02D4-4073-B60C-4344BF21226F}" type="slidenum">
              <a:rPr lang="nb-NO" smtClean="0"/>
              <a:t>2</a:t>
            </a:fld>
            <a:endParaRPr lang="nb-NO"/>
          </a:p>
        </p:txBody>
      </p:sp>
    </p:spTree>
    <p:extLst>
      <p:ext uri="{BB962C8B-B14F-4D97-AF65-F5344CB8AC3E}">
        <p14:creationId xmlns:p14="http://schemas.microsoft.com/office/powerpoint/2010/main" val="114363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Mis leat Norggas ollu lágat. Muhtun lágat gusket johtalussii, muhtun lágat gusket skuvllaide ja eará lágat fas biepmuide. Dan mii gohčodit biebmoláhkan. Eanaš olbmot ostet biepmu rámbuvrras. Muhtumin mii oastit varas biepmu ja muhtumin fas gárvves dahje beallegárvves biepmuid. Biebmoláhka lea hui viiddis ja das leat ollu njuolggadusat. Dat dadjá ahte biebmopáhkain maid mii oastit rámbuvrras galgá čuožžut mat ávdnasiid biepmus leat. Eará njuolggadus muitala ahte ii leat lohpi hábmet TV-biebmomáidnosiid jurddašuvvon mánáide. Biepmus galgá leat namma. Dasto leat ollu eará dehálaš njuolggadusat, dovddat go muhtumiid? (dáhton, man riikkas boahtá, gii lea buvttadan, deaddu ja voluma, olmmoščearddaid ii galgga govvidit oktageardánit) </a:t>
            </a:r>
            <a:endParaRPr lang="nb-NO" dirty="0"/>
          </a:p>
        </p:txBody>
      </p:sp>
      <p:sp>
        <p:nvSpPr>
          <p:cNvPr id="4" name="Plassholder for lysbildenummer 3"/>
          <p:cNvSpPr>
            <a:spLocks noGrp="1"/>
          </p:cNvSpPr>
          <p:nvPr>
            <p:ph type="sldNum" sz="quarter" idx="5"/>
          </p:nvPr>
        </p:nvSpPr>
        <p:spPr/>
        <p:txBody>
          <a:bodyPr/>
          <a:lstStyle/>
          <a:p>
            <a:fld id="{E47F18FC-02D4-4073-B60C-4344BF21226F}" type="slidenum">
              <a:rPr lang="nb-NO" smtClean="0"/>
              <a:t>3</a:t>
            </a:fld>
            <a:endParaRPr lang="nb-NO"/>
          </a:p>
        </p:txBody>
      </p:sp>
    </p:spTree>
    <p:extLst>
      <p:ext uri="{BB962C8B-B14F-4D97-AF65-F5344CB8AC3E}">
        <p14:creationId xmlns:p14="http://schemas.microsoft.com/office/powerpoint/2010/main" val="253816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dirty="0"/>
              <a:t>Biebmopáhkain leat iešguđetlágan mearkkat mat muitalit biepmu birra juoidá. </a:t>
            </a:r>
            <a:r>
              <a:rPr lang="se-NO"/>
              <a:t>Dovdabehtet </a:t>
            </a:r>
            <a:r>
              <a:rPr lang="se-NO" dirty="0"/>
              <a:t>go dáid biebmomearkkaid? Lehpet go oaidnán eará biebmomearkkaid? </a:t>
            </a:r>
            <a:endParaRPr lang="nb-NO" dirty="0"/>
          </a:p>
        </p:txBody>
      </p:sp>
      <p:sp>
        <p:nvSpPr>
          <p:cNvPr id="4" name="Plassholder for lysbildenummer 3"/>
          <p:cNvSpPr>
            <a:spLocks noGrp="1"/>
          </p:cNvSpPr>
          <p:nvPr>
            <p:ph type="sldNum" sz="quarter" idx="5"/>
          </p:nvPr>
        </p:nvSpPr>
        <p:spPr/>
        <p:txBody>
          <a:bodyPr/>
          <a:lstStyle/>
          <a:p>
            <a:fld id="{E47F18FC-02D4-4073-B60C-4344BF21226F}" type="slidenum">
              <a:rPr lang="nb-NO" smtClean="0"/>
              <a:t>4</a:t>
            </a:fld>
            <a:endParaRPr lang="nb-NO"/>
          </a:p>
        </p:txBody>
      </p:sp>
    </p:spTree>
    <p:extLst>
      <p:ext uri="{BB962C8B-B14F-4D97-AF65-F5344CB8AC3E}">
        <p14:creationId xmlns:p14="http://schemas.microsoft.com/office/powerpoint/2010/main" val="3812874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F1A7B7-10E3-4067-BF85-AED14303C7A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386CAFB-5002-49CE-AEB1-DB45DF1AD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E892822-456B-4899-87E6-C69D86634C28}"/>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5" name="Plassholder for bunntekst 4">
            <a:extLst>
              <a:ext uri="{FF2B5EF4-FFF2-40B4-BE49-F238E27FC236}">
                <a16:creationId xmlns:a16="http://schemas.microsoft.com/office/drawing/2014/main" id="{F67A787A-A0E3-4974-96B2-5A9762662DE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51BD7DE-8F29-46D4-8E4F-212494F6E27A}"/>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89377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B14110-664D-42F8-9970-43F0A61CFC6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C536E8F-B858-4EC3-BD74-23A84A0761F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D27AD9B-8E04-435F-B6BE-E0A0E319ACE1}"/>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5" name="Plassholder for bunntekst 4">
            <a:extLst>
              <a:ext uri="{FF2B5EF4-FFF2-40B4-BE49-F238E27FC236}">
                <a16:creationId xmlns:a16="http://schemas.microsoft.com/office/drawing/2014/main" id="{0622BF80-10A1-4EF1-A57A-5CBAC2E5EF0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83967A5-336D-4DFF-A63D-651C627A23C9}"/>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148752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68E5641-37D5-4C87-AA94-C851101D83D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11C7E0D-CAF7-4D3F-99C4-C4CEC5C7BDF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09F1482-27E9-499D-8A48-79284833BDE9}"/>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5" name="Plassholder for bunntekst 4">
            <a:extLst>
              <a:ext uri="{FF2B5EF4-FFF2-40B4-BE49-F238E27FC236}">
                <a16:creationId xmlns:a16="http://schemas.microsoft.com/office/drawing/2014/main" id="{AC5EDB5B-D4DE-48EF-BBDC-C2355E0779E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EBFA24-D12A-490A-B9DB-AE01B1867DA4}"/>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278802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84E148-6AB5-430B-B764-B07A83558A8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7007496-1FCD-405A-B824-8FA38A97815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128F5EA-EAA3-4B4A-AF00-5471911855E9}"/>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5" name="Plassholder for bunntekst 4">
            <a:extLst>
              <a:ext uri="{FF2B5EF4-FFF2-40B4-BE49-F238E27FC236}">
                <a16:creationId xmlns:a16="http://schemas.microsoft.com/office/drawing/2014/main" id="{88FEA7FD-BA9F-4514-AA8C-B5F83FEF046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1A29A43-371B-4C1A-B632-7E6682C09074}"/>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108786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2380A9-50DA-478A-93A2-8423DFD6753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096EF22-52DB-4891-BE16-F156721A4A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BAFF959-CB3A-4F6F-8F5E-7FCE16FC674A}"/>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5" name="Plassholder for bunntekst 4">
            <a:extLst>
              <a:ext uri="{FF2B5EF4-FFF2-40B4-BE49-F238E27FC236}">
                <a16:creationId xmlns:a16="http://schemas.microsoft.com/office/drawing/2014/main" id="{C7CFFFD7-5942-4866-B12F-6D1CD1DBB1D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680FEC6-11C1-4939-8319-E5E73A410FE5}"/>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206321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41B019-C5AB-40B0-83C9-1628BFA16A2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A7E221A-57D6-4107-8535-2A3CF9766D1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594D9AF-FEBF-4EB4-B1FD-9FF64566204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EDF3454-9FC3-4564-96AE-01DEB6B39B14}"/>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6" name="Plassholder for bunntekst 5">
            <a:extLst>
              <a:ext uri="{FF2B5EF4-FFF2-40B4-BE49-F238E27FC236}">
                <a16:creationId xmlns:a16="http://schemas.microsoft.com/office/drawing/2014/main" id="{1FE5D318-99B9-4520-B0C4-21D927C47D6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CC698C7-8515-404D-BCAD-91C7C8EFD512}"/>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117513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59C881-7EF1-4435-8D7B-BFAA07C444A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5BC6BFD-973C-4D0D-96E3-39485DE50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40105EB-D71A-4183-A97B-903D5B326FA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5AD06B8-44D0-4A96-B315-4D8F8A977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7659934-A888-450E-A5ED-1A5939C5A0A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9DC9E94-7205-4A9B-8F4A-4FE728005A45}"/>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8" name="Plassholder for bunntekst 7">
            <a:extLst>
              <a:ext uri="{FF2B5EF4-FFF2-40B4-BE49-F238E27FC236}">
                <a16:creationId xmlns:a16="http://schemas.microsoft.com/office/drawing/2014/main" id="{699A4901-DFEB-4E7B-83D9-F11A86D372D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E1F063-8F95-4546-92D6-522DBEF06FED}"/>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97778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A2508-049D-4B7D-BC56-8F4989EE0FF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8D62B19-1FF8-4079-A2F7-041F97C8CF81}"/>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4" name="Plassholder for bunntekst 3">
            <a:extLst>
              <a:ext uri="{FF2B5EF4-FFF2-40B4-BE49-F238E27FC236}">
                <a16:creationId xmlns:a16="http://schemas.microsoft.com/office/drawing/2014/main" id="{B00433F2-DBD9-4F9C-BFA6-C93DEB935EB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ACAAC30-464E-4F9C-A076-A24C9C070A8D}"/>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428430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FA378CE-479B-4E2B-9F96-CEB92EB14913}"/>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3" name="Plassholder for bunntekst 2">
            <a:extLst>
              <a:ext uri="{FF2B5EF4-FFF2-40B4-BE49-F238E27FC236}">
                <a16:creationId xmlns:a16="http://schemas.microsoft.com/office/drawing/2014/main" id="{6A2B2559-9811-473B-ACB4-D4821B90C42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CB3F01A-D1A0-445F-91E4-B08FDDCF92D5}"/>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42655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5688C1-6F51-4475-9E40-54C0C4284D6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5D32868-CC94-430E-B8C1-B93A48B1EF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123B33B-B35A-4F9A-8AE7-FD0576479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0EB1A5E-BD2B-4FBD-9E37-63FB44F97FFF}"/>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6" name="Plassholder for bunntekst 5">
            <a:extLst>
              <a:ext uri="{FF2B5EF4-FFF2-40B4-BE49-F238E27FC236}">
                <a16:creationId xmlns:a16="http://schemas.microsoft.com/office/drawing/2014/main" id="{E4DC2898-9245-437B-AF64-D8BD9282DC2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3216A82-C269-4594-8DF6-5A14E8F1C2E7}"/>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185262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8D6A41-2ED8-4200-ACBE-F07A1935ED8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E24B1E0-5A53-4208-8E74-E5D086116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60E2FBB-E34B-44C9-8F3E-8B0089D0D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7867E4C-AC0A-4E8F-A77D-9EF3F29F2A6E}"/>
              </a:ext>
            </a:extLst>
          </p:cNvPr>
          <p:cNvSpPr>
            <a:spLocks noGrp="1"/>
          </p:cNvSpPr>
          <p:nvPr>
            <p:ph type="dt" sz="half" idx="10"/>
          </p:nvPr>
        </p:nvSpPr>
        <p:spPr/>
        <p:txBody>
          <a:bodyPr/>
          <a:lstStyle/>
          <a:p>
            <a:fld id="{95832F02-84D2-4273-B595-2593A84C134C}" type="datetimeFigureOut">
              <a:rPr lang="nb-NO" smtClean="0"/>
              <a:t>29.07.2021</a:t>
            </a:fld>
            <a:endParaRPr lang="nb-NO"/>
          </a:p>
        </p:txBody>
      </p:sp>
      <p:sp>
        <p:nvSpPr>
          <p:cNvPr id="6" name="Plassholder for bunntekst 5">
            <a:extLst>
              <a:ext uri="{FF2B5EF4-FFF2-40B4-BE49-F238E27FC236}">
                <a16:creationId xmlns:a16="http://schemas.microsoft.com/office/drawing/2014/main" id="{11B6B094-1CC5-404A-9FD0-545557C4784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8344871-B39C-46EE-AE76-88885DE0607E}"/>
              </a:ext>
            </a:extLst>
          </p:cNvPr>
          <p:cNvSpPr>
            <a:spLocks noGrp="1"/>
          </p:cNvSpPr>
          <p:nvPr>
            <p:ph type="sldNum" sz="quarter" idx="12"/>
          </p:nvPr>
        </p:nvSpPr>
        <p:spPr/>
        <p:txBody>
          <a:bodyPr/>
          <a:lstStyle/>
          <a:p>
            <a:fld id="{392A5E79-9BF8-4BCC-92CF-84756E6A5E83}" type="slidenum">
              <a:rPr lang="nb-NO" smtClean="0"/>
              <a:t>‹#›</a:t>
            </a:fld>
            <a:endParaRPr lang="nb-NO"/>
          </a:p>
        </p:txBody>
      </p:sp>
    </p:spTree>
    <p:extLst>
      <p:ext uri="{BB962C8B-B14F-4D97-AF65-F5344CB8AC3E}">
        <p14:creationId xmlns:p14="http://schemas.microsoft.com/office/powerpoint/2010/main" val="70729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4FE69C6-AC5A-4EF1-A0CE-A7EA06B40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216E9B7-1E46-46E2-9CF2-0F59A9326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118B2E2-2FC7-42A0-B453-2E49704420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32F02-84D2-4273-B595-2593A84C134C}" type="datetimeFigureOut">
              <a:rPr lang="nb-NO" smtClean="0"/>
              <a:t>29.07.2021</a:t>
            </a:fld>
            <a:endParaRPr lang="nb-NO"/>
          </a:p>
        </p:txBody>
      </p:sp>
      <p:sp>
        <p:nvSpPr>
          <p:cNvPr id="5" name="Plassholder for bunntekst 4">
            <a:extLst>
              <a:ext uri="{FF2B5EF4-FFF2-40B4-BE49-F238E27FC236}">
                <a16:creationId xmlns:a16="http://schemas.microsoft.com/office/drawing/2014/main" id="{F335D5BD-760F-400A-A5C4-13CD0F743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9753864-0706-4655-A05C-11DA6BA3F5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A5E79-9BF8-4BCC-92CF-84756E6A5E83}" type="slidenum">
              <a:rPr lang="nb-NO" smtClean="0"/>
              <a:t>‹#›</a:t>
            </a:fld>
            <a:endParaRPr lang="nb-NO"/>
          </a:p>
        </p:txBody>
      </p:sp>
    </p:spTree>
    <p:extLst>
      <p:ext uri="{BB962C8B-B14F-4D97-AF65-F5344CB8AC3E}">
        <p14:creationId xmlns:p14="http://schemas.microsoft.com/office/powerpoint/2010/main" val="3958843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867A28-899C-4C47-8C02-87503939FC9D}"/>
              </a:ext>
            </a:extLst>
          </p:cNvPr>
          <p:cNvSpPr>
            <a:spLocks noGrp="1"/>
          </p:cNvSpPr>
          <p:nvPr>
            <p:ph type="ctrTitle"/>
          </p:nvPr>
        </p:nvSpPr>
        <p:spPr/>
        <p:txBody>
          <a:bodyPr/>
          <a:lstStyle/>
          <a:p>
            <a:r>
              <a:rPr lang="se-NO" dirty="0"/>
              <a:t>KAPIHTTAL 6</a:t>
            </a:r>
            <a:endParaRPr lang="nb-NO" dirty="0"/>
          </a:p>
        </p:txBody>
      </p:sp>
      <p:sp>
        <p:nvSpPr>
          <p:cNvPr id="3" name="Undertittel 2">
            <a:extLst>
              <a:ext uri="{FF2B5EF4-FFF2-40B4-BE49-F238E27FC236}">
                <a16:creationId xmlns:a16="http://schemas.microsoft.com/office/drawing/2014/main" id="{8ACEEAB0-DC8E-4D9D-BC75-97BB40F8A7D7}"/>
              </a:ext>
            </a:extLst>
          </p:cNvPr>
          <p:cNvSpPr>
            <a:spLocks noGrp="1"/>
          </p:cNvSpPr>
          <p:nvPr>
            <p:ph type="subTitle" idx="1"/>
          </p:nvPr>
        </p:nvSpPr>
        <p:spPr/>
        <p:txBody>
          <a:bodyPr/>
          <a:lstStyle/>
          <a:p>
            <a:r>
              <a:rPr lang="se-NO" dirty="0"/>
              <a:t>Biebmomáinnus, biebmoláhka ja biebmomearkkat</a:t>
            </a:r>
            <a:endParaRPr lang="nb-NO" dirty="0"/>
          </a:p>
        </p:txBody>
      </p:sp>
    </p:spTree>
    <p:extLst>
      <p:ext uri="{BB962C8B-B14F-4D97-AF65-F5344CB8AC3E}">
        <p14:creationId xmlns:p14="http://schemas.microsoft.com/office/powerpoint/2010/main" val="15289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øl&#10;&#10;Automatisk generert beskrivelse">
            <a:extLst>
              <a:ext uri="{FF2B5EF4-FFF2-40B4-BE49-F238E27FC236}">
                <a16:creationId xmlns:a16="http://schemas.microsoft.com/office/drawing/2014/main" id="{7861D30C-26F8-4E2A-97FF-0247026D70F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302" b="22891"/>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5E8E387-FCD0-43EE-BCB7-E0F659DA845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Biebmomáinnus</a:t>
            </a: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76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12BCE1C-1190-4857-98F3-74210716416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a:t>Biebmoláhka</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tekst, person, mat, innendørs&#10;&#10;Automatisk generert beskrivelse">
            <a:extLst>
              <a:ext uri="{FF2B5EF4-FFF2-40B4-BE49-F238E27FC236}">
                <a16:creationId xmlns:a16="http://schemas.microsoft.com/office/drawing/2014/main" id="{E3B45D2C-0BDF-4584-9FB8-FF4EA17549A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101" r="1667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2027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Bilde 6" descr="Et bilde som inneholder tekst&#10;&#10;Automatisk generert beskrivelse">
            <a:extLst>
              <a:ext uri="{FF2B5EF4-FFF2-40B4-BE49-F238E27FC236}">
                <a16:creationId xmlns:a16="http://schemas.microsoft.com/office/drawing/2014/main" id="{23FFC872-6BE4-40A2-AC26-935FA09B1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788" y="555625"/>
            <a:ext cx="1698625" cy="2284413"/>
          </a:xfrm>
          <a:prstGeom prst="rect">
            <a:avLst/>
          </a:prstGeom>
        </p:spPr>
      </p:pic>
      <p:pic>
        <p:nvPicPr>
          <p:cNvPr id="9" name="Bilde 8">
            <a:extLst>
              <a:ext uri="{FF2B5EF4-FFF2-40B4-BE49-F238E27FC236}">
                <a16:creationId xmlns:a16="http://schemas.microsoft.com/office/drawing/2014/main" id="{8719D414-E332-4127-B595-1773383BE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788" y="2898775"/>
            <a:ext cx="1698625" cy="2284413"/>
          </a:xfrm>
          <a:prstGeom prst="rect">
            <a:avLst/>
          </a:prstGeom>
        </p:spPr>
      </p:pic>
      <p:pic>
        <p:nvPicPr>
          <p:cNvPr id="11" name="Bilde 10" descr="Et bilde som inneholder tekst, rett&#10;&#10;Automatisk generert beskrivelse">
            <a:extLst>
              <a:ext uri="{FF2B5EF4-FFF2-40B4-BE49-F238E27FC236}">
                <a16:creationId xmlns:a16="http://schemas.microsoft.com/office/drawing/2014/main" id="{68F0953F-2EB4-4EBE-B909-CF205B9D3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150" y="555625"/>
            <a:ext cx="1698625" cy="2284413"/>
          </a:xfrm>
          <a:prstGeom prst="rect">
            <a:avLst/>
          </a:prstGeom>
        </p:spPr>
      </p:pic>
      <p:pic>
        <p:nvPicPr>
          <p:cNvPr id="13" name="Bilde 12" descr="Et bilde som inneholder tekst&#10;&#10;Automatisk generert beskrivelse">
            <a:extLst>
              <a:ext uri="{FF2B5EF4-FFF2-40B4-BE49-F238E27FC236}">
                <a16:creationId xmlns:a16="http://schemas.microsoft.com/office/drawing/2014/main" id="{FFD6B656-E58C-4037-B4E8-F416D5F1C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6150" y="2898775"/>
            <a:ext cx="1698625" cy="2284413"/>
          </a:xfrm>
          <a:prstGeom prst="rect">
            <a:avLst/>
          </a:prstGeom>
        </p:spPr>
      </p:pic>
      <p:pic>
        <p:nvPicPr>
          <p:cNvPr id="15" name="Bilde 14">
            <a:extLst>
              <a:ext uri="{FF2B5EF4-FFF2-40B4-BE49-F238E27FC236}">
                <a16:creationId xmlns:a16="http://schemas.microsoft.com/office/drawing/2014/main" id="{35FD3D29-7583-4DF4-B47B-277B07A33A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5100" y="555625"/>
            <a:ext cx="3457575" cy="4629150"/>
          </a:xfrm>
          <a:prstGeom prst="rect">
            <a:avLst/>
          </a:prstGeom>
        </p:spPr>
      </p:pic>
      <p:pic>
        <p:nvPicPr>
          <p:cNvPr id="17" name="Bilde 16" descr="Et bilde som inneholder tekst&#10;&#10;Automatisk generert beskrivelse">
            <a:extLst>
              <a:ext uri="{FF2B5EF4-FFF2-40B4-BE49-F238E27FC236}">
                <a16:creationId xmlns:a16="http://schemas.microsoft.com/office/drawing/2014/main" id="{486A51D1-FC0B-4F14-A43F-BF4943DD77B7}"/>
              </a:ext>
            </a:extLst>
          </p:cNvPr>
          <p:cNvPicPr>
            <a:picLocks noChangeAspect="1"/>
          </p:cNvPicPr>
          <p:nvPr/>
        </p:nvPicPr>
        <p:blipFill rotWithShape="1">
          <a:blip r:embed="rId8">
            <a:extLst>
              <a:ext uri="{28A0092B-C50C-407E-A947-70E740481C1C}">
                <a14:useLocalDpi xmlns:a14="http://schemas.microsoft.com/office/drawing/2010/main" val="0"/>
              </a:ext>
            </a:extLst>
          </a:blip>
          <a:srcRect b="72332"/>
          <a:stretch/>
        </p:blipFill>
        <p:spPr>
          <a:xfrm>
            <a:off x="8761413" y="2091778"/>
            <a:ext cx="1698625" cy="632044"/>
          </a:xfrm>
          <a:prstGeom prst="rect">
            <a:avLst/>
          </a:prstGeom>
        </p:spPr>
      </p:pic>
      <p:pic>
        <p:nvPicPr>
          <p:cNvPr id="5" name="Plassholder for innhold 4" descr="Et bilde som inneholder tekst&#10;&#10;Automatisk generert beskrivelse">
            <a:extLst>
              <a:ext uri="{FF2B5EF4-FFF2-40B4-BE49-F238E27FC236}">
                <a16:creationId xmlns:a16="http://schemas.microsoft.com/office/drawing/2014/main" id="{FAAAE950-E97E-4490-87EC-B33B98692B7E}"/>
              </a:ext>
            </a:extLst>
          </p:cNvPr>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8761413" y="2898775"/>
            <a:ext cx="1698625" cy="2284413"/>
          </a:xfrm>
        </p:spPr>
      </p:pic>
      <p:sp>
        <p:nvSpPr>
          <p:cNvPr id="2" name="Tittel 1">
            <a:extLst>
              <a:ext uri="{FF2B5EF4-FFF2-40B4-BE49-F238E27FC236}">
                <a16:creationId xmlns:a16="http://schemas.microsoft.com/office/drawing/2014/main" id="{00B54BA5-2D04-4731-AF7E-E3BD9CBFD691}"/>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Biebmomearkkat</a:t>
            </a:r>
          </a:p>
        </p:txBody>
      </p:sp>
    </p:spTree>
    <p:extLst>
      <p:ext uri="{BB962C8B-B14F-4D97-AF65-F5344CB8AC3E}">
        <p14:creationId xmlns:p14="http://schemas.microsoft.com/office/powerpoint/2010/main" val="6185982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223</Words>
  <Application>Microsoft Office PowerPoint</Application>
  <PresentationFormat>Widescreen</PresentationFormat>
  <Paragraphs>11</Paragraphs>
  <Slides>4</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vt:i4>
      </vt:variant>
    </vt:vector>
  </HeadingPairs>
  <TitlesOfParts>
    <vt:vector size="8" baseType="lpstr">
      <vt:lpstr>Arial</vt:lpstr>
      <vt:lpstr>Calibri</vt:lpstr>
      <vt:lpstr>Calibri Light</vt:lpstr>
      <vt:lpstr>Office-tema</vt:lpstr>
      <vt:lpstr>KAPIHTTAL 6</vt:lpstr>
      <vt:lpstr>Biebmomáinnus</vt:lpstr>
      <vt:lpstr>Biebmoláhka</vt:lpstr>
      <vt:lpstr>Biebmomearkkat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KAPIHTTAL 6</dc:title>
  <dc:creator>Heidi Guttorm Einarsen</dc:creator>
  <cp:lastModifiedBy>Heidi Guttorm Einarsen</cp:lastModifiedBy>
  <cp:revision>1</cp:revision>
  <dcterms:created xsi:type="dcterms:W3CDTF">2021-07-28T11:24:25Z</dcterms:created>
  <dcterms:modified xsi:type="dcterms:W3CDTF">2021-07-29T09:52:25Z</dcterms:modified>
</cp:coreProperties>
</file>